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80CE0D-1B23-4F58-BEAB-FE9A923BCA58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0381E-162D-45C1-AA56-CEB2459FA382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80CE0D-1B23-4F58-BEAB-FE9A923BCA58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0381E-162D-45C1-AA56-CEB2459FA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80CE0D-1B23-4F58-BEAB-FE9A923BCA58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0381E-162D-45C1-AA56-CEB2459FA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80CE0D-1B23-4F58-BEAB-FE9A923BCA58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0381E-162D-45C1-AA56-CEB2459FA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80CE0D-1B23-4F58-BEAB-FE9A923BCA58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0381E-162D-45C1-AA56-CEB2459FA38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80CE0D-1B23-4F58-BEAB-FE9A923BCA58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0381E-162D-45C1-AA56-CEB2459FA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80CE0D-1B23-4F58-BEAB-FE9A923BCA58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0381E-162D-45C1-AA56-CEB2459FA38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80CE0D-1B23-4F58-BEAB-FE9A923BCA58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0381E-162D-45C1-AA56-CEB2459FA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80CE0D-1B23-4F58-BEAB-FE9A923BCA58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0381E-162D-45C1-AA56-CEB2459FA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80CE0D-1B23-4F58-BEAB-FE9A923BCA58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0381E-162D-45C1-AA56-CEB2459FA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580CE0D-1B23-4F58-BEAB-FE9A923BCA58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780381E-162D-45C1-AA56-CEB2459FA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580CE0D-1B23-4F58-BEAB-FE9A923BCA58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780381E-162D-45C1-AA56-CEB2459FA38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>ՄԻ ԱՆՍՈՎՈՐ ԹԹՎԻ ԲԱՂԱԴՐԱՏՈՄՍ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ԱՐԱՄ ՂԱԶԱԶՅԱՆ</a:t>
            </a:r>
            <a:endParaRPr lang="en-US" dirty="0"/>
          </a:p>
        </p:txBody>
      </p:sp>
      <p:pic>
        <p:nvPicPr>
          <p:cNvPr id="5" name="Picture 4" descr="նկար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304800"/>
            <a:ext cx="4758621" cy="1676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y-AM" dirty="0" smtClean="0"/>
              <a:t>Խ</a:t>
            </a:r>
            <a:r>
              <a:rPr lang="en-US" dirty="0" err="1" smtClean="0"/>
              <a:t>առը</a:t>
            </a:r>
            <a:r>
              <a:rPr lang="en-US" dirty="0" smtClean="0"/>
              <a:t> </a:t>
            </a:r>
            <a:r>
              <a:rPr lang="en-US" dirty="0" err="1" smtClean="0"/>
              <a:t>թթու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6000" dirty="0" smtClean="0"/>
              <a:t>-</a:t>
            </a:r>
            <a:r>
              <a:rPr lang="en-US" sz="6000" dirty="0" err="1" smtClean="0"/>
              <a:t>Ծաղկակաղամբ</a:t>
            </a:r>
            <a:endParaRPr lang="en-US" sz="6000" dirty="0" smtClean="0"/>
          </a:p>
          <a:p>
            <a:r>
              <a:rPr lang="en-US" sz="6000" dirty="0" smtClean="0"/>
              <a:t>-</a:t>
            </a:r>
            <a:r>
              <a:rPr lang="en-US" sz="6000" dirty="0" err="1" smtClean="0"/>
              <a:t>Վարունգ</a:t>
            </a:r>
            <a:endParaRPr lang="en-US" sz="6000" dirty="0" smtClean="0"/>
          </a:p>
          <a:p>
            <a:r>
              <a:rPr lang="en-US" sz="6000" dirty="0" smtClean="0"/>
              <a:t>-</a:t>
            </a:r>
            <a:r>
              <a:rPr lang="en-US" sz="6000" dirty="0" err="1" smtClean="0"/>
              <a:t>Լոլիկ</a:t>
            </a:r>
            <a:endParaRPr lang="en-US" sz="6000" dirty="0" smtClean="0"/>
          </a:p>
          <a:p>
            <a:r>
              <a:rPr lang="en-US" sz="6000" dirty="0" smtClean="0"/>
              <a:t>-</a:t>
            </a:r>
            <a:r>
              <a:rPr lang="en-US" sz="6000" dirty="0" err="1" smtClean="0"/>
              <a:t>Գազար</a:t>
            </a:r>
            <a:endParaRPr lang="en-US" sz="6000" dirty="0" smtClean="0"/>
          </a:p>
          <a:p>
            <a:r>
              <a:rPr lang="en-US" sz="6000" dirty="0" smtClean="0"/>
              <a:t>-</a:t>
            </a:r>
            <a:r>
              <a:rPr lang="en-US" sz="6000" dirty="0" err="1" smtClean="0"/>
              <a:t>Նեխուր</a:t>
            </a:r>
            <a:endParaRPr lang="en-US" sz="6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թթոի 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20068009">
            <a:off x="685800" y="1828800"/>
            <a:ext cx="2167128" cy="1249680"/>
          </a:xfrm>
        </p:spPr>
      </p:pic>
      <p:pic>
        <p:nvPicPr>
          <p:cNvPr id="5" name="Picture 4" descr="թթու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511757">
            <a:off x="6568849" y="1961773"/>
            <a:ext cx="2380205" cy="1447800"/>
          </a:xfrm>
          <a:prstGeom prst="rect">
            <a:avLst/>
          </a:prstGeom>
        </p:spPr>
      </p:pic>
      <p:pic>
        <p:nvPicPr>
          <p:cNvPr id="6" name="Picture 5" descr="թթու 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4600" y="2971800"/>
            <a:ext cx="3779520" cy="2362200"/>
          </a:xfrm>
          <a:prstGeom prst="rect">
            <a:avLst/>
          </a:prstGeom>
        </p:spPr>
      </p:pic>
      <p:pic>
        <p:nvPicPr>
          <p:cNvPr id="7" name="Picture 6" descr="թթու մեկ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3400" y="5410200"/>
            <a:ext cx="2565860" cy="1295400"/>
          </a:xfrm>
          <a:prstGeom prst="rect">
            <a:avLst/>
          </a:prstGeom>
        </p:spPr>
      </p:pic>
      <p:pic>
        <p:nvPicPr>
          <p:cNvPr id="9" name="Picture 8" descr="նկար 9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00800" y="5263515"/>
            <a:ext cx="2362200" cy="159448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Աշնանը</a:t>
            </a:r>
            <a:r>
              <a:rPr lang="en-US" dirty="0" smtClean="0"/>
              <a:t> </a:t>
            </a:r>
            <a:r>
              <a:rPr lang="en-US" dirty="0" err="1" smtClean="0"/>
              <a:t>մեր</a:t>
            </a:r>
            <a:r>
              <a:rPr lang="en-US" dirty="0" smtClean="0"/>
              <a:t> </a:t>
            </a:r>
            <a:r>
              <a:rPr lang="en-US" dirty="0" err="1" smtClean="0"/>
              <a:t>մայրիկներն</a:t>
            </a:r>
            <a:r>
              <a:rPr lang="en-US" dirty="0" smtClean="0"/>
              <a:t> </a:t>
            </a:r>
            <a:r>
              <a:rPr lang="en-US" dirty="0" err="1" smtClean="0"/>
              <a:t>ու</a:t>
            </a:r>
            <a:r>
              <a:rPr lang="en-US" dirty="0" smtClean="0"/>
              <a:t> </a:t>
            </a:r>
            <a:r>
              <a:rPr lang="en-US" dirty="0" err="1" smtClean="0"/>
              <a:t>տատիկները</a:t>
            </a:r>
            <a:r>
              <a:rPr lang="en-US" dirty="0" smtClean="0"/>
              <a:t> </a:t>
            </a:r>
            <a:r>
              <a:rPr lang="en-US" dirty="0" err="1" smtClean="0"/>
              <a:t>թթու</a:t>
            </a:r>
            <a:r>
              <a:rPr lang="en-US" dirty="0" smtClean="0"/>
              <a:t> </a:t>
            </a:r>
            <a:r>
              <a:rPr lang="en-US" dirty="0" err="1" smtClean="0"/>
              <a:t>են</a:t>
            </a:r>
            <a:r>
              <a:rPr lang="en-US" dirty="0" smtClean="0"/>
              <a:t> </a:t>
            </a:r>
            <a:r>
              <a:rPr lang="en-US" dirty="0" err="1" smtClean="0"/>
              <a:t>դնում</a:t>
            </a:r>
            <a:r>
              <a:rPr lang="en-US" dirty="0" smtClean="0"/>
              <a:t>, </a:t>
            </a:r>
            <a:r>
              <a:rPr lang="en-US" dirty="0" err="1" smtClean="0"/>
              <a:t>որպեսզի</a:t>
            </a:r>
            <a:r>
              <a:rPr lang="en-US" dirty="0" smtClean="0"/>
              <a:t> </a:t>
            </a:r>
            <a:r>
              <a:rPr lang="en-US" dirty="0" err="1" smtClean="0"/>
              <a:t>ձմռանը</a:t>
            </a:r>
            <a:r>
              <a:rPr lang="en-US" dirty="0" smtClean="0"/>
              <a:t> </a:t>
            </a:r>
            <a:r>
              <a:rPr lang="en-US" dirty="0" err="1" smtClean="0"/>
              <a:t>համեղ-համեղ</a:t>
            </a:r>
            <a:r>
              <a:rPr lang="en-US" dirty="0" smtClean="0"/>
              <a:t>  </a:t>
            </a:r>
            <a:r>
              <a:rPr lang="en-US" dirty="0" err="1" smtClean="0"/>
              <a:t>ուտենք</a:t>
            </a:r>
            <a:r>
              <a:rPr lang="en-US" dirty="0" smtClean="0"/>
              <a:t>: </a:t>
            </a:r>
          </a:p>
          <a:p>
            <a:r>
              <a:rPr lang="en-US" dirty="0" err="1" smtClean="0"/>
              <a:t>Պատրաստելու</a:t>
            </a:r>
            <a:r>
              <a:rPr lang="en-US" dirty="0" smtClean="0"/>
              <a:t> </a:t>
            </a:r>
            <a:r>
              <a:rPr lang="en-US" dirty="0" err="1" smtClean="0"/>
              <a:t>համար</a:t>
            </a:r>
            <a:r>
              <a:rPr lang="en-US" dirty="0" smtClean="0"/>
              <a:t> </a:t>
            </a:r>
            <a:r>
              <a:rPr lang="en-US" dirty="0" err="1" smtClean="0"/>
              <a:t>անհրաժեշտ</a:t>
            </a:r>
            <a:r>
              <a:rPr lang="en-US" dirty="0" smtClean="0"/>
              <a:t> է </a:t>
            </a:r>
            <a:r>
              <a:rPr lang="en-US" dirty="0" err="1" smtClean="0"/>
              <a:t>բանջարեղեն</a:t>
            </a:r>
            <a:r>
              <a:rPr lang="en-US" dirty="0" smtClean="0"/>
              <a:t>, </a:t>
            </a:r>
            <a:r>
              <a:rPr lang="en-US" dirty="0" err="1" smtClean="0"/>
              <a:t>ապակե</a:t>
            </a:r>
            <a:r>
              <a:rPr lang="en-US" dirty="0" smtClean="0"/>
              <a:t> </a:t>
            </a:r>
            <a:r>
              <a:rPr lang="en-US" dirty="0" err="1" smtClean="0"/>
              <a:t>տարա</a:t>
            </a:r>
            <a:r>
              <a:rPr lang="en-US" dirty="0" smtClean="0"/>
              <a:t>, </a:t>
            </a:r>
            <a:r>
              <a:rPr lang="en-US" dirty="0" err="1" smtClean="0"/>
              <a:t>կտրատման</a:t>
            </a:r>
            <a:r>
              <a:rPr lang="en-US" dirty="0" smtClean="0"/>
              <a:t> </a:t>
            </a:r>
            <a:r>
              <a:rPr lang="en-US" dirty="0" err="1" smtClean="0"/>
              <a:t>տախտակ</a:t>
            </a:r>
            <a:r>
              <a:rPr lang="en-US" dirty="0" smtClean="0"/>
              <a:t>, </a:t>
            </a:r>
            <a:r>
              <a:rPr lang="en-US" dirty="0" err="1" smtClean="0"/>
              <a:t>դանակ</a:t>
            </a:r>
            <a:r>
              <a:rPr lang="en-US" dirty="0" smtClean="0"/>
              <a:t>, </a:t>
            </a:r>
            <a:r>
              <a:rPr lang="en-US" dirty="0" err="1" smtClean="0"/>
              <a:t>քամիչ</a:t>
            </a:r>
            <a:r>
              <a:rPr lang="en-US" dirty="0" smtClean="0"/>
              <a:t>, </a:t>
            </a:r>
            <a:r>
              <a:rPr lang="en-US" dirty="0" err="1" smtClean="0"/>
              <a:t>աղաջրով</a:t>
            </a:r>
            <a:r>
              <a:rPr lang="en-US" dirty="0" smtClean="0"/>
              <a:t> </a:t>
            </a:r>
            <a:r>
              <a:rPr lang="en-US" dirty="0" err="1" smtClean="0"/>
              <a:t>տարա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Լավ</a:t>
            </a:r>
            <a:r>
              <a:rPr lang="en-US" dirty="0" smtClean="0"/>
              <a:t> </a:t>
            </a:r>
            <a:r>
              <a:rPr lang="en-US" dirty="0" err="1" smtClean="0"/>
              <a:t>տրամադրություն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Անհրաժեշտ</a:t>
            </a:r>
            <a:r>
              <a:rPr lang="en-US" dirty="0" smtClean="0"/>
              <a:t> է </a:t>
            </a:r>
            <a:r>
              <a:rPr lang="en-US" dirty="0" err="1" smtClean="0"/>
              <a:t>լվանալ</a:t>
            </a:r>
            <a:r>
              <a:rPr lang="en-US" dirty="0" smtClean="0"/>
              <a:t> </a:t>
            </a:r>
            <a:r>
              <a:rPr lang="en-US" dirty="0" err="1" smtClean="0"/>
              <a:t>բանջարեղենը</a:t>
            </a:r>
            <a:r>
              <a:rPr lang="en-US" dirty="0" smtClean="0"/>
              <a:t>, </a:t>
            </a:r>
            <a:r>
              <a:rPr lang="en-US" dirty="0" err="1" smtClean="0"/>
              <a:t>մաքրել</a:t>
            </a:r>
            <a:r>
              <a:rPr lang="en-US" dirty="0" smtClean="0"/>
              <a:t>, </a:t>
            </a:r>
            <a:r>
              <a:rPr lang="en-US" dirty="0" err="1" smtClean="0"/>
              <a:t>կտրատել</a:t>
            </a:r>
            <a:r>
              <a:rPr lang="en-US" dirty="0" smtClean="0"/>
              <a:t>, </a:t>
            </a:r>
            <a:r>
              <a:rPr lang="en-US" dirty="0" err="1" smtClean="0"/>
              <a:t>գեղեցիկ</a:t>
            </a:r>
            <a:r>
              <a:rPr lang="en-US" dirty="0" smtClean="0"/>
              <a:t> </a:t>
            </a:r>
            <a:r>
              <a:rPr lang="en-US" dirty="0" err="1" smtClean="0"/>
              <a:t>դասավորել</a:t>
            </a:r>
            <a:r>
              <a:rPr lang="en-US" dirty="0" smtClean="0"/>
              <a:t> </a:t>
            </a:r>
            <a:r>
              <a:rPr lang="en-US" dirty="0" err="1" smtClean="0"/>
              <a:t>տարայի</a:t>
            </a:r>
            <a:r>
              <a:rPr lang="en-US" dirty="0" smtClean="0"/>
              <a:t> </a:t>
            </a:r>
            <a:r>
              <a:rPr lang="en-US" dirty="0" err="1" smtClean="0"/>
              <a:t>մեջ</a:t>
            </a:r>
            <a:r>
              <a:rPr lang="en-US" dirty="0" smtClean="0"/>
              <a:t>, </a:t>
            </a:r>
            <a:r>
              <a:rPr lang="hy-AM" dirty="0" smtClean="0"/>
              <a:t>ավելացնել դափնու </a:t>
            </a:r>
            <a:r>
              <a:rPr lang="hy-AM" dirty="0" smtClean="0"/>
              <a:t>տեր</a:t>
            </a:r>
            <a:r>
              <a:rPr lang="en-US" dirty="0" smtClean="0"/>
              <a:t>և</a:t>
            </a:r>
            <a:r>
              <a:rPr lang="hy-AM" dirty="0" smtClean="0"/>
              <a:t>, </a:t>
            </a:r>
            <a:r>
              <a:rPr lang="hy-AM" dirty="0" smtClean="0"/>
              <a:t>նեխուր կամ չոր սամիթ, սխտոր, հատիկավոր  պղպեղ , վրան լցնել աղաջուրը, պահել սառը տեղ </a:t>
            </a:r>
            <a:r>
              <a:rPr lang="hy-AM" dirty="0" smtClean="0"/>
              <a:t>մինչ</a:t>
            </a:r>
            <a:r>
              <a:rPr lang="en-US" smtClean="0"/>
              <a:t>և </a:t>
            </a:r>
            <a:r>
              <a:rPr lang="hy-AM" smtClean="0"/>
              <a:t>թթվի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31</TotalTime>
  <Words>82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Metro</vt:lpstr>
      <vt:lpstr>ՄԻ ԱՆՍՈՎՈՐ ԹԹՎԻ ԲԱՂԱԴՐԱՏՈՄՍ</vt:lpstr>
      <vt:lpstr>Խառը թթու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ՄԻ ԱՆՍՈՎՈՐ ԹԹՎԻ ԲԱՂԱԴՐԱՏՈՄՍ</dc:title>
  <dc:creator>PC</dc:creator>
  <cp:lastModifiedBy>PC</cp:lastModifiedBy>
  <cp:revision>4</cp:revision>
  <dcterms:created xsi:type="dcterms:W3CDTF">2022-11-07T15:46:09Z</dcterms:created>
  <dcterms:modified xsi:type="dcterms:W3CDTF">2022-11-07T16:18:00Z</dcterms:modified>
</cp:coreProperties>
</file>